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1442"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41547</TotalTime>
  <Words>63468</Words>
  <Application>Microsoft Office PowerPoint</Application>
  <PresentationFormat>Widescreen</PresentationFormat>
  <Paragraphs>7968</Paragraphs>
  <Slides>664</Slides>
  <Notes>35</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664</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9704</cp:revision>
  <dcterms:created xsi:type="dcterms:W3CDTF">2015-10-09T06:09:34Z</dcterms:created>
  <dcterms:modified xsi:type="dcterms:W3CDTF">2021-12-10T12:07:39Z</dcterms:modified>
</cp:coreProperties>
</file>